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3E0BE-EDF1-DA84-8A5D-34D1913AC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8320" y="2601118"/>
            <a:ext cx="7620000" cy="1655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41807D-5A65-4C19-7D17-B23E7E231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8320" y="4460166"/>
            <a:ext cx="7620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78665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04D77-8DF8-023F-99C8-67B6A3C68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690" y="365125"/>
            <a:ext cx="9190183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A6B782-6869-A718-CEAB-964B1C0E7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4690" y="1825625"/>
            <a:ext cx="9190183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58692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BCA81-243A-C486-C951-3F559A4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B051FF-9261-5A4D-FB08-809DE5FF5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86972C-CDF1-D036-496F-5F9A51BE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C109FD-D300-46B8-BFF8-877B2D588C93}" type="datetimeFigureOut">
              <a:rPr lang="pt-BR" smtClean="0"/>
              <a:t>19/05/2025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7F5A7B-E170-EAAF-AB0C-FDD771DD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F80EAF-BA9C-8F63-B512-D200395A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F8713-27CF-4EBA-B47F-A8922D9FF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06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3306B-A8B7-C685-2F58-622C6017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508" y="365125"/>
            <a:ext cx="9245601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1946DA-3E52-7953-98B4-8A5A23EA5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8508" y="1825625"/>
            <a:ext cx="4671292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49ECC1F-BB71-33AC-5BD6-98F51ACB0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4421907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46411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D3E60A-FECC-611E-52EB-3155DE6D3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982" y="365125"/>
            <a:ext cx="91994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C73CE9-25EB-27DB-D580-7F37EB42E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6980" y="1825625"/>
            <a:ext cx="919941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562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45662-D114-96CE-B058-3B66457C7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F282AB-974B-188C-9DAD-1577E5481C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19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FAA20-6AFA-4128-3A4E-1AA2AC91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F97C98-52D1-6567-4579-0E1A3E4B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732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socesp_7dcjz@outlook.com</dc:creator>
  <cp:lastModifiedBy>Gabrielle Genaro</cp:lastModifiedBy>
  <cp:revision>3</cp:revision>
  <dcterms:created xsi:type="dcterms:W3CDTF">2024-04-29T14:37:10Z</dcterms:created>
  <dcterms:modified xsi:type="dcterms:W3CDTF">2025-05-19T15:22:41Z</dcterms:modified>
</cp:coreProperties>
</file>